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65" r:id="rId4"/>
    <p:sldId id="257" r:id="rId5"/>
    <p:sldId id="259" r:id="rId6"/>
    <p:sldId id="258" r:id="rId7"/>
    <p:sldId id="267" r:id="rId8"/>
    <p:sldId id="269" r:id="rId9"/>
    <p:sldId id="268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43"/>
  </p:normalViewPr>
  <p:slideViewPr>
    <p:cSldViewPr snapToGrid="0" snapToObjects="1">
      <p:cViewPr varScale="1">
        <p:scale>
          <a:sx n="74" d="100"/>
          <a:sy n="74" d="100"/>
        </p:scale>
        <p:origin x="-117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E836E-A229-6A43-A687-B0092FD8F1FD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F529B-C9F3-D846-8427-5DBF62AB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6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529B-C9F3-D846-8427-5DBF62AB0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74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Particles</a:t>
            </a:r>
            <a:r>
              <a:rPr lang="en-US" baseline="0" dirty="0" smtClean="0"/>
              <a:t> got stuck on the sphere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529B-C9F3-D846-8427-5DBF62AB00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5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effects</a:t>
            </a:r>
            <a:r>
              <a:rPr lang="en-US" baseline="0" dirty="0" smtClean="0"/>
              <a:t> of using different BSDFs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529B-C9F3-D846-8427-5DBF62AB00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effects</a:t>
            </a:r>
            <a:r>
              <a:rPr lang="en-US" baseline="0" dirty="0" smtClean="0"/>
              <a:t> of using different BSDFs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529B-C9F3-D846-8427-5DBF62AB00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4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effects</a:t>
            </a:r>
            <a:r>
              <a:rPr lang="en-US" baseline="0" dirty="0" smtClean="0"/>
              <a:t> of using different BSDFs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529B-C9F3-D846-8427-5DBF62AB00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00162" y="1734204"/>
            <a:ext cx="11877675" cy="1555623"/>
          </a:xfrm>
        </p:spPr>
        <p:txBody>
          <a:bodyPr>
            <a:normAutofit/>
          </a:bodyPr>
          <a:lstStyle/>
          <a:p>
            <a:r>
              <a:rPr kumimoji="1" lang="en-US" altLang="zh-CN" sz="6000" dirty="0" smtClean="0"/>
              <a:t>Fluid Simulation and Rendering</a:t>
            </a:r>
            <a:endParaRPr kumimoji="1"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6527623" y="4500763"/>
            <a:ext cx="44719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dirty="0" err="1" smtClean="0"/>
              <a:t>Chuqian</a:t>
            </a:r>
            <a:r>
              <a:rPr kumimoji="1" lang="en-US" altLang="zh-CN" sz="2800" dirty="0" smtClean="0"/>
              <a:t> Li</a:t>
            </a:r>
          </a:p>
          <a:p>
            <a:pPr algn="r"/>
            <a:r>
              <a:rPr kumimoji="1" lang="en-US" altLang="zh-CN" sz="2800" dirty="0" err="1" smtClean="0"/>
              <a:t>Tongzhou</a:t>
            </a:r>
            <a:r>
              <a:rPr kumimoji="1" lang="en-US" altLang="zh-CN" sz="2800" dirty="0" smtClean="0"/>
              <a:t> Wang</a:t>
            </a:r>
          </a:p>
          <a:p>
            <a:pPr algn="r"/>
            <a:r>
              <a:rPr kumimoji="1" lang="en-US" altLang="zh-CN" sz="2800" dirty="0" err="1" smtClean="0"/>
              <a:t>Huirong</a:t>
            </a:r>
            <a:r>
              <a:rPr kumimoji="1" lang="en-US" altLang="zh-CN" sz="2800" dirty="0" smtClean="0"/>
              <a:t> Zhu</a:t>
            </a:r>
          </a:p>
        </p:txBody>
      </p:sp>
    </p:spTree>
    <p:extLst>
      <p:ext uri="{BB962C8B-B14F-4D97-AF65-F5344CB8AC3E}">
        <p14:creationId xmlns:p14="http://schemas.microsoft.com/office/powerpoint/2010/main" val="163216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485775"/>
            <a:ext cx="10058400" cy="794385"/>
          </a:xfrm>
        </p:spPr>
        <p:txBody>
          <a:bodyPr/>
          <a:lstStyle/>
          <a:p>
            <a:r>
              <a:rPr kumimoji="1" lang="en-US" altLang="zh-CN" smtClean="0"/>
              <a:t>Lessons learned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737074"/>
            <a:ext cx="10058400" cy="45161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smtClean="0"/>
              <a:t>1. Debugging using visualization is really helpful!!!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 smtClean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2. Various surfacing and rendering </a:t>
            </a:r>
            <a:r>
              <a:rPr kumimoji="1" lang="en-US" altLang="zh-CN" dirty="0" smtClean="0"/>
              <a:t>techniques: </a:t>
            </a:r>
            <a:r>
              <a:rPr kumimoji="1" lang="en-US" altLang="zh-CN" dirty="0" smtClean="0"/>
              <a:t>marching cubes, screen space rendering etc.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4" name="图片 3" descr="Screenshot 2016-05-04 10.19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73" r="3901" b="5507"/>
          <a:stretch/>
        </p:blipFill>
        <p:spPr>
          <a:xfrm>
            <a:off x="1561812" y="2539840"/>
            <a:ext cx="3827296" cy="2780097"/>
          </a:xfrm>
          <a:prstGeom prst="rect">
            <a:avLst/>
          </a:prstGeom>
        </p:spPr>
      </p:pic>
      <p:pic>
        <p:nvPicPr>
          <p:cNvPr id="7" name="图片 6" descr="Screenshot 2016-05-04 10.19.5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t="2216" r="2410" b="2433"/>
          <a:stretch/>
        </p:blipFill>
        <p:spPr>
          <a:xfrm>
            <a:off x="6511086" y="2539840"/>
            <a:ext cx="3649272" cy="27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5300" y="2201127"/>
            <a:ext cx="4780268" cy="1450757"/>
          </a:xfrm>
        </p:spPr>
        <p:txBody>
          <a:bodyPr>
            <a:normAutofit/>
          </a:bodyPr>
          <a:lstStyle/>
          <a:p>
            <a:r>
              <a:rPr kumimoji="1" lang="en-US" altLang="zh-CN" sz="8000" dirty="0" smtClean="0"/>
              <a:t>Thank you!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3678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98" y="3108701"/>
            <a:ext cx="4071938" cy="2714625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40" y="3108701"/>
            <a:ext cx="4247736" cy="2714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6" y="2074028"/>
            <a:ext cx="7175958" cy="4783972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337185" y="649305"/>
            <a:ext cx="10058400" cy="780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Fluid Particle Simulation </a:t>
            </a:r>
            <a:r>
              <a:rPr kumimoji="1" lang="en-US" altLang="zh-CN" dirty="0" smtClean="0"/>
              <a:t>results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04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Final Rendering Result</a:t>
            </a:r>
            <a:endParaRPr kumimoji="1" lang="zh-CN" altLang="en-US" dirty="0"/>
          </a:p>
        </p:txBody>
      </p:sp>
      <p:pic>
        <p:nvPicPr>
          <p:cNvPr id="4" name="图片 3" descr="diffuse_bsdf_(collision_fix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868" y="1737360"/>
            <a:ext cx="6027885" cy="45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471488"/>
            <a:ext cx="10058400" cy="908685"/>
          </a:xfrm>
        </p:spPr>
        <p:txBody>
          <a:bodyPr/>
          <a:lstStyle/>
          <a:p>
            <a:r>
              <a:rPr kumimoji="1" lang="en-US" altLang="zh-CN" dirty="0" smtClean="0"/>
              <a:t>Problem 1: Fluid simulation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2" y="1931988"/>
            <a:ext cx="3774129" cy="4022725"/>
          </a:xfrm>
        </p:spPr>
      </p:pic>
      <p:sp>
        <p:nvSpPr>
          <p:cNvPr id="5" name="文本框 4"/>
          <p:cNvSpPr txBox="1"/>
          <p:nvPr/>
        </p:nvSpPr>
        <p:spPr>
          <a:xfrm>
            <a:off x="4857121" y="2057393"/>
            <a:ext cx="660540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Challenges</a:t>
            </a:r>
          </a:p>
          <a:p>
            <a:pPr marL="342900" indent="-342900">
              <a:buAutoNum type="arabicPeriod"/>
            </a:pPr>
            <a:r>
              <a:rPr kumimoji="1" lang="en-US" altLang="zh-CN" sz="2000" dirty="0" smtClean="0"/>
              <a:t>Collision detection &amp; response when particles hit objects.</a:t>
            </a:r>
          </a:p>
          <a:p>
            <a:pPr marL="342900" indent="-342900">
              <a:buAutoNum type="arabicPeriod"/>
            </a:pPr>
            <a:r>
              <a:rPr kumimoji="1" lang="en-US" altLang="zh-CN" sz="2000" dirty="0" smtClean="0"/>
              <a:t>Parameter tuning.</a:t>
            </a:r>
          </a:p>
          <a:p>
            <a:pPr marL="342900" indent="-342900">
              <a:buAutoNum type="arabicPeriod"/>
            </a:pPr>
            <a:r>
              <a:rPr kumimoji="1" lang="en-US" altLang="zh-CN" sz="2000" dirty="0" smtClean="0"/>
              <a:t>Speed up simulation (avoid redundant computation, grid-based neighbor finding, etc.).</a:t>
            </a:r>
          </a:p>
          <a:p>
            <a:pPr marL="342900" indent="-342900">
              <a:buAutoNum type="arabicPeriod"/>
            </a:pPr>
            <a:endParaRPr kumimoji="1" lang="en-US" altLang="zh-CN" sz="2000" b="1" dirty="0"/>
          </a:p>
          <a:p>
            <a:r>
              <a:rPr kumimoji="1" lang="en-US" altLang="zh-CN" sz="2400" b="1" dirty="0" smtClean="0"/>
              <a:t>Features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sz="2000" dirty="0" smtClean="0"/>
              <a:t>Command </a:t>
            </a:r>
            <a:r>
              <a:rPr kumimoji="1" lang="en-US" altLang="zh-CN" sz="2000" dirty="0"/>
              <a:t>line option to </a:t>
            </a:r>
            <a:r>
              <a:rPr kumimoji="1" lang="en-US" altLang="zh-CN" sz="2000" dirty="0" smtClean="0"/>
              <a:t>load particles </a:t>
            </a:r>
            <a:r>
              <a:rPr kumimoji="1" lang="en-US" altLang="zh-CN" sz="2000" dirty="0"/>
              <a:t>as </a:t>
            </a:r>
            <a:r>
              <a:rPr kumimoji="1" lang="en-US" altLang="zh-CN" sz="2000" dirty="0" smtClean="0"/>
              <a:t>xml </a:t>
            </a:r>
            <a:r>
              <a:rPr kumimoji="1" lang="en-US" altLang="zh-CN" sz="2000" dirty="0"/>
              <a:t>file.</a:t>
            </a:r>
          </a:p>
          <a:p>
            <a:pPr marL="342900" indent="-342900">
              <a:buAutoNum type="arabicPeriod"/>
            </a:pPr>
            <a:r>
              <a:rPr kumimoji="1" lang="en-US" altLang="zh-CN" sz="2000" dirty="0" smtClean="0"/>
              <a:t>Key controlled simulation in visualization mode.</a:t>
            </a:r>
          </a:p>
          <a:p>
            <a:pPr marL="342900" indent="-342900">
              <a:buAutoNum type="arabicPeriod"/>
            </a:pPr>
            <a:r>
              <a:rPr kumimoji="1" lang="en-US" altLang="zh-CN" sz="2000" dirty="0" smtClean="0"/>
              <a:t>Visualization of densities using colored particles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882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 Bug We Met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376" y="875215"/>
            <a:ext cx="8388732" cy="5592489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34" y="2061874"/>
            <a:ext cx="4887095" cy="32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0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457200"/>
            <a:ext cx="10058400" cy="894397"/>
          </a:xfrm>
        </p:spPr>
        <p:txBody>
          <a:bodyPr/>
          <a:lstStyle/>
          <a:p>
            <a:r>
              <a:rPr kumimoji="1" lang="en-US" altLang="zh-CN" dirty="0" smtClean="0"/>
              <a:t>Problem 2: Surfacing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2976" y="1845733"/>
            <a:ext cx="10058400" cy="4212131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Option 1:</a:t>
            </a:r>
          </a:p>
          <a:p>
            <a:pPr lvl="1"/>
            <a:r>
              <a:rPr kumimoji="1" lang="en-US" altLang="zh-CN" dirty="0"/>
              <a:t>Visualize all particles as small spheres</a:t>
            </a:r>
          </a:p>
          <a:p>
            <a:pPr lvl="1"/>
            <a:r>
              <a:rPr kumimoji="1" lang="en-US" altLang="zh-CN" dirty="0"/>
              <a:t>Naïve, a temporary </a:t>
            </a:r>
            <a:r>
              <a:rPr kumimoji="1" lang="en-US" altLang="zh-CN" dirty="0" smtClean="0"/>
              <a:t>option to test fluid simulation</a:t>
            </a:r>
          </a:p>
          <a:p>
            <a:r>
              <a:rPr kumimoji="1" lang="en-US" altLang="zh-CN" dirty="0"/>
              <a:t>Option </a:t>
            </a:r>
            <a:r>
              <a:rPr kumimoji="1" lang="en-US" altLang="zh-CN" dirty="0" smtClean="0"/>
              <a:t>2:</a:t>
            </a:r>
          </a:p>
          <a:p>
            <a:pPr lvl="1"/>
            <a:r>
              <a:rPr kumimoji="1" lang="en-US" altLang="zh-CN" dirty="0" smtClean="0"/>
              <a:t>Visualize all particles as their convex hull</a:t>
            </a:r>
          </a:p>
          <a:p>
            <a:pPr lvl="1"/>
            <a:r>
              <a:rPr kumimoji="1" lang="en-US" altLang="zh-CN" dirty="0" smtClean="0"/>
              <a:t>Could not work in practice (the convex hull may cut across a solid sphere)</a:t>
            </a:r>
            <a:endParaRPr kumimoji="1" lang="en-US" altLang="zh-CN" dirty="0"/>
          </a:p>
          <a:p>
            <a:r>
              <a:rPr kumimoji="1" lang="en-US" altLang="zh-CN" dirty="0"/>
              <a:t>Option </a:t>
            </a:r>
            <a:r>
              <a:rPr kumimoji="1" lang="en-US" altLang="zh-CN" dirty="0" smtClean="0"/>
              <a:t>3: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Render as 2D depth map with water textures</a:t>
            </a:r>
          </a:p>
          <a:p>
            <a:pPr lvl="1"/>
            <a:r>
              <a:rPr kumimoji="1" lang="en-US" altLang="zh-CN" dirty="0" smtClean="0"/>
              <a:t>Can’t </a:t>
            </a:r>
            <a:r>
              <a:rPr kumimoji="1" lang="en-US" altLang="zh-CN" dirty="0" err="1" smtClean="0"/>
              <a:t>raytrace</a:t>
            </a:r>
            <a:r>
              <a:rPr kumimoji="1" lang="en-US" altLang="zh-CN" dirty="0" smtClean="0"/>
              <a:t> the scene behind the fluid</a:t>
            </a:r>
          </a:p>
          <a:p>
            <a:r>
              <a:rPr kumimoji="1" lang="en-US" altLang="zh-CN" b="1" dirty="0" smtClean="0"/>
              <a:t>Option </a:t>
            </a:r>
            <a:r>
              <a:rPr kumimoji="1" lang="en-US" altLang="zh-CN" b="1" dirty="0"/>
              <a:t>4</a:t>
            </a:r>
            <a:r>
              <a:rPr kumimoji="1" lang="en-US" altLang="zh-CN" b="1" dirty="0" smtClean="0"/>
              <a:t>:</a:t>
            </a:r>
          </a:p>
          <a:p>
            <a:pPr lvl="1"/>
            <a:r>
              <a:rPr kumimoji="1" lang="en-US" altLang="zh-CN" b="1" dirty="0" smtClean="0"/>
              <a:t>Construct 3D surface using marching </a:t>
            </a:r>
            <a:r>
              <a:rPr kumimoji="1" lang="en-US" altLang="zh-CN" b="1" dirty="0" smtClean="0"/>
              <a:t>cubes</a:t>
            </a:r>
            <a:endParaRPr kumimoji="1" lang="en-US" altLang="zh-CN" b="1" dirty="0"/>
          </a:p>
          <a:p>
            <a:pPr lvl="1"/>
            <a:r>
              <a:rPr kumimoji="1" lang="en-US" altLang="zh-CN" b="1" dirty="0"/>
              <a:t>Final choice</a:t>
            </a:r>
          </a:p>
        </p:txBody>
      </p:sp>
      <p:pic>
        <p:nvPicPr>
          <p:cNvPr id="4" name="Picture 3" descr="Screenshot 2016-05-04 00.12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966" y="2477474"/>
            <a:ext cx="2951639" cy="2218351"/>
          </a:xfrm>
          <a:prstGeom prst="rect">
            <a:avLst/>
          </a:prstGeom>
        </p:spPr>
      </p:pic>
      <p:pic>
        <p:nvPicPr>
          <p:cNvPr id="5" name="Picture 4" descr="image0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54" y="4068899"/>
            <a:ext cx="3495675" cy="2162175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34" y="1059137"/>
            <a:ext cx="2562095" cy="25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9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_5-3_19-33-47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2" t="17608" r="21252" b="17848"/>
          <a:stretch/>
        </p:blipFill>
        <p:spPr>
          <a:xfrm>
            <a:off x="83625" y="2677131"/>
            <a:ext cx="3996562" cy="2989950"/>
          </a:xfrm>
        </p:spPr>
      </p:pic>
      <p:pic>
        <p:nvPicPr>
          <p:cNvPr id="6" name="Picture 5" descr="screenshot_5-3_19-38-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6" t="15938" r="18900" b="14446"/>
          <a:stretch/>
        </p:blipFill>
        <p:spPr>
          <a:xfrm>
            <a:off x="7901906" y="2607510"/>
            <a:ext cx="4303081" cy="3210099"/>
          </a:xfrm>
          <a:prstGeom prst="rect">
            <a:avLst/>
          </a:prstGeom>
        </p:spPr>
      </p:pic>
      <p:pic>
        <p:nvPicPr>
          <p:cNvPr id="7" name="Picture 6" descr="screenshot_5-3_19-35-1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8" t="17346" r="21078" b="17257"/>
          <a:stretch/>
        </p:blipFill>
        <p:spPr>
          <a:xfrm>
            <a:off x="4080187" y="2677131"/>
            <a:ext cx="3965529" cy="298995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097280" y="457200"/>
            <a:ext cx="10058400" cy="894397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Surfacing results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40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097280" y="457200"/>
            <a:ext cx="10058400" cy="894397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Rendering results</a:t>
            </a:r>
            <a:endParaRPr kumimoji="1" lang="zh-CN" altLang="en-US" dirty="0"/>
          </a:p>
        </p:txBody>
      </p:sp>
      <p:pic>
        <p:nvPicPr>
          <p:cNvPr id="3" name="图片 2" descr="glass_initial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8" t="9259" r="13577" b="9165"/>
          <a:stretch/>
        </p:blipFill>
        <p:spPr>
          <a:xfrm>
            <a:off x="4474494" y="1418571"/>
            <a:ext cx="3494076" cy="2648009"/>
          </a:xfrm>
          <a:prstGeom prst="rect">
            <a:avLst/>
          </a:prstGeom>
        </p:spPr>
      </p:pic>
      <p:pic>
        <p:nvPicPr>
          <p:cNvPr id="5" name="图片 4" descr="diffuse_initi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70" y="1411282"/>
            <a:ext cx="3446587" cy="2623922"/>
          </a:xfrm>
          <a:prstGeom prst="rect">
            <a:avLst/>
          </a:prstGeom>
        </p:spPr>
      </p:pic>
      <p:pic>
        <p:nvPicPr>
          <p:cNvPr id="8" name="图片 7" descr="diffus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t="6666" r="12075" b="7663"/>
          <a:stretch/>
        </p:blipFill>
        <p:spPr>
          <a:xfrm>
            <a:off x="7936697" y="4035204"/>
            <a:ext cx="3478460" cy="2628617"/>
          </a:xfrm>
          <a:prstGeom prst="rect">
            <a:avLst/>
          </a:prstGeom>
        </p:spPr>
      </p:pic>
      <p:pic>
        <p:nvPicPr>
          <p:cNvPr id="9" name="图片 8" descr="glas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 t="8757" r="12743" b="8164"/>
          <a:stretch/>
        </p:blipFill>
        <p:spPr>
          <a:xfrm>
            <a:off x="4447899" y="4066580"/>
            <a:ext cx="3488798" cy="26084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14" y="4035204"/>
            <a:ext cx="3491085" cy="2685508"/>
          </a:xfrm>
          <a:prstGeom prst="rect">
            <a:avLst/>
          </a:prstGeom>
        </p:spPr>
      </p:pic>
      <p:pic>
        <p:nvPicPr>
          <p:cNvPr id="14" name="内容占位符 5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14" y="1411282"/>
            <a:ext cx="3517680" cy="2623922"/>
          </a:xfrm>
        </p:spPr>
      </p:pic>
    </p:spTree>
    <p:extLst>
      <p:ext uri="{BB962C8B-B14F-4D97-AF65-F5344CB8AC3E}">
        <p14:creationId xmlns:p14="http://schemas.microsoft.com/office/powerpoint/2010/main" val="307273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iffus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t="6666" r="12075" b="7663"/>
          <a:stretch/>
        </p:blipFill>
        <p:spPr>
          <a:xfrm>
            <a:off x="1973718" y="205933"/>
            <a:ext cx="8547058" cy="645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6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642</TotalTime>
  <Words>224</Words>
  <Application>Microsoft Macintosh PowerPoint</Application>
  <PresentationFormat>自定义</PresentationFormat>
  <Paragraphs>50</Paragraphs>
  <Slides>11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怀旧</vt:lpstr>
      <vt:lpstr>Fluid Simulation and Rendering</vt:lpstr>
      <vt:lpstr>PowerPoint 演示文稿</vt:lpstr>
      <vt:lpstr>Final Rendering Result</vt:lpstr>
      <vt:lpstr>Problem 1: Fluid simulation</vt:lpstr>
      <vt:lpstr>A Bug We Met</vt:lpstr>
      <vt:lpstr>Problem 2: Surfacing</vt:lpstr>
      <vt:lpstr>Surfacing results</vt:lpstr>
      <vt:lpstr>Rendering results</vt:lpstr>
      <vt:lpstr>PowerPoint 演示文稿</vt:lpstr>
      <vt:lpstr>Lessons learned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Fluid Simulation with surfacing</dc:title>
  <dc:creator>Huirong Zhu</dc:creator>
  <cp:lastModifiedBy>王 童舟</cp:lastModifiedBy>
  <cp:revision>40</cp:revision>
  <dcterms:created xsi:type="dcterms:W3CDTF">2016-05-03T19:13:25Z</dcterms:created>
  <dcterms:modified xsi:type="dcterms:W3CDTF">2016-05-04T17:38:43Z</dcterms:modified>
</cp:coreProperties>
</file>